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46360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№151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kk-KZ" altLang="ru-RU" sz="1200" b="1" dirty="0">
                <a:latin typeface="Times New Roman" panose="02020603050405020304" pitchFamily="18" charset="0"/>
                <a:cs typeface="Times New Roman" panose="02020603050405020304" pitchFamily="18" charset="0"/>
              </a:rPr>
              <a:t>мамырдағы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01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31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01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3-8 м/с. Ауа температурасы түнде 13-15, күндіз 31-33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2-7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4850" y="23063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1740681587"/>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Акылбаева М.М.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25047</TotalTime>
  <Words>659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4765</cp:revision>
  <cp:lastPrinted>2021-07-01T03:56:27Z</cp:lastPrinted>
  <dcterms:created xsi:type="dcterms:W3CDTF">2018-03-27T06:03:00Z</dcterms:created>
  <dcterms:modified xsi:type="dcterms:W3CDTF">2026-05-31T06:10:43Z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